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Arcade Gamer" charset="1" panose="00000000000000000000"/>
      <p:regular r:id="rId12"/>
    </p:embeddedFont>
    <p:embeddedFont>
      <p:font typeface="Garet" charset="1" panose="00000000000000000000"/>
      <p:regular r:id="rId13"/>
    </p:embeddedFont>
    <p:embeddedFont>
      <p:font typeface="Garet Bold" charset="1" panose="00000000000000000000"/>
      <p:regular r:id="rId14"/>
    </p:embeddedFont>
    <p:embeddedFont>
      <p:font typeface="Garet Italics" charset="1" panose="00000000000000000000"/>
      <p:regular r:id="rId15"/>
    </p:embeddedFont>
    <p:embeddedFont>
      <p:font typeface="Garet Bold Italics" charset="1" panose="00000000000000000000"/>
      <p:regular r:id="rId16"/>
    </p:embeddedFont>
    <p:embeddedFont>
      <p:font typeface="Garet Light" charset="1" panose="00000000000000000000"/>
      <p:regular r:id="rId17"/>
    </p:embeddedFont>
    <p:embeddedFont>
      <p:font typeface="Garet Ultra-Bold" charset="1" panose="00000000000000000000"/>
      <p:regular r:id="rId18"/>
    </p:embeddedFont>
    <p:embeddedFont>
      <p:font typeface="Garet Ultra-Bold Italics" charset="1" panose="00000000000000000000"/>
      <p:regular r:id="rId19"/>
    </p:embeddedFont>
    <p:embeddedFont>
      <p:font typeface="Garet Heavy" charset="1" panose="00000000000000000000"/>
      <p:regular r:id="rId20"/>
    </p:embeddedFont>
    <p:embeddedFont>
      <p:font typeface="Garet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gif" Type="http://schemas.openxmlformats.org/officeDocument/2006/relationships/image"/><Relationship Id="rId22" Target="../media/image21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75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28.gif" Type="http://schemas.openxmlformats.org/officeDocument/2006/relationships/image"/><Relationship Id="rId25" Target="../media/image58.gif" Type="http://schemas.openxmlformats.org/officeDocument/2006/relationships/image"/><Relationship Id="rId26" Target="../media/image20.gif" Type="http://schemas.openxmlformats.org/officeDocument/2006/relationships/image"/><Relationship Id="rId27" Target="../media/image23.png" Type="http://schemas.openxmlformats.org/officeDocument/2006/relationships/image"/><Relationship Id="rId28" Target="../media/image24.svg" Type="http://schemas.openxmlformats.org/officeDocument/2006/relationships/image"/><Relationship Id="rId29" Target="../media/image59.png" Type="http://schemas.openxmlformats.org/officeDocument/2006/relationships/image"/><Relationship Id="rId3" Target="../media/image2.sv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16.png" Type="http://schemas.openxmlformats.org/officeDocument/2006/relationships/image"/><Relationship Id="rId34" Target="../media/image17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77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78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79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28.gif" Type="http://schemas.openxmlformats.org/officeDocument/2006/relationships/image"/><Relationship Id="rId25" Target="../media/image58.gif" Type="http://schemas.openxmlformats.org/officeDocument/2006/relationships/image"/><Relationship Id="rId26" Target="../media/image20.gif" Type="http://schemas.openxmlformats.org/officeDocument/2006/relationships/image"/><Relationship Id="rId27" Target="../media/image23.png" Type="http://schemas.openxmlformats.org/officeDocument/2006/relationships/image"/><Relationship Id="rId28" Target="../media/image24.svg" Type="http://schemas.openxmlformats.org/officeDocument/2006/relationships/image"/><Relationship Id="rId29" Target="../media/image59.png" Type="http://schemas.openxmlformats.org/officeDocument/2006/relationships/image"/><Relationship Id="rId3" Target="../media/image2.sv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16.png" Type="http://schemas.openxmlformats.org/officeDocument/2006/relationships/image"/><Relationship Id="rId34" Target="../media/image17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32.png" Type="http://schemas.openxmlformats.org/officeDocument/2006/relationships/image"/><Relationship Id="rId19" Target="../media/image33.svg" Type="http://schemas.openxmlformats.org/officeDocument/2006/relationships/image"/><Relationship Id="rId2" Target="../media/image65.png" Type="http://schemas.openxmlformats.org/officeDocument/2006/relationships/image"/><Relationship Id="rId20" Target="../media/image90.gif" Type="http://schemas.openxmlformats.org/officeDocument/2006/relationships/image"/><Relationship Id="rId3" Target="../media/image66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84.png" Type="http://schemas.openxmlformats.org/officeDocument/2006/relationships/image"/><Relationship Id="rId9" Target="../media/image8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gif" Type="http://schemas.openxmlformats.org/officeDocument/2006/relationships/image"/><Relationship Id="rId11" Target="../media/image29.gif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2.gif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28.gif" Type="http://schemas.openxmlformats.org/officeDocument/2006/relationships/image"/><Relationship Id="rId25" Target="../media/image58.gif" Type="http://schemas.openxmlformats.org/officeDocument/2006/relationships/image"/><Relationship Id="rId26" Target="../media/image20.gif" Type="http://schemas.openxmlformats.org/officeDocument/2006/relationships/image"/><Relationship Id="rId27" Target="../media/image23.png" Type="http://schemas.openxmlformats.org/officeDocument/2006/relationships/image"/><Relationship Id="rId28" Target="../media/image24.svg" Type="http://schemas.openxmlformats.org/officeDocument/2006/relationships/image"/><Relationship Id="rId29" Target="../media/image59.png" Type="http://schemas.openxmlformats.org/officeDocument/2006/relationships/image"/><Relationship Id="rId3" Target="../media/image2.sv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16.png" Type="http://schemas.openxmlformats.org/officeDocument/2006/relationships/image"/><Relationship Id="rId34" Target="../media/image17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21.gif" Type="http://schemas.openxmlformats.org/officeDocument/2006/relationships/image"/><Relationship Id="rId18" Target="../media/image69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21.gif" Type="http://schemas.openxmlformats.org/officeDocument/2006/relationships/image"/><Relationship Id="rId18" Target="../media/image70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28.gif" Type="http://schemas.openxmlformats.org/officeDocument/2006/relationships/image"/><Relationship Id="rId25" Target="../media/image58.gif" Type="http://schemas.openxmlformats.org/officeDocument/2006/relationships/image"/><Relationship Id="rId26" Target="../media/image20.gif" Type="http://schemas.openxmlformats.org/officeDocument/2006/relationships/image"/><Relationship Id="rId27" Target="../media/image23.png" Type="http://schemas.openxmlformats.org/officeDocument/2006/relationships/image"/><Relationship Id="rId28" Target="../media/image24.svg" Type="http://schemas.openxmlformats.org/officeDocument/2006/relationships/image"/><Relationship Id="rId29" Target="../media/image59.png" Type="http://schemas.openxmlformats.org/officeDocument/2006/relationships/image"/><Relationship Id="rId3" Target="../media/image2.sv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16.png" Type="http://schemas.openxmlformats.org/officeDocument/2006/relationships/image"/><Relationship Id="rId34" Target="../media/image17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svg" Type="http://schemas.openxmlformats.org/officeDocument/2006/relationships/image"/><Relationship Id="rId11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gif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15" Target="../media/image49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1.png" Type="http://schemas.openxmlformats.org/officeDocument/2006/relationships/image"/><Relationship Id="rId20" Target="../media/image54.png" Type="http://schemas.openxmlformats.org/officeDocument/2006/relationships/image"/><Relationship Id="rId21" Target="../media/image55.svg" Type="http://schemas.openxmlformats.org/officeDocument/2006/relationships/image"/><Relationship Id="rId22" Target="../media/image56.png" Type="http://schemas.openxmlformats.org/officeDocument/2006/relationships/image"/><Relationship Id="rId23" Target="../media/image57.svg" Type="http://schemas.openxmlformats.org/officeDocument/2006/relationships/image"/><Relationship Id="rId24" Target="../media/image28.gif" Type="http://schemas.openxmlformats.org/officeDocument/2006/relationships/image"/><Relationship Id="rId25" Target="../media/image58.gif" Type="http://schemas.openxmlformats.org/officeDocument/2006/relationships/image"/><Relationship Id="rId26" Target="../media/image20.gif" Type="http://schemas.openxmlformats.org/officeDocument/2006/relationships/image"/><Relationship Id="rId27" Target="../media/image23.png" Type="http://schemas.openxmlformats.org/officeDocument/2006/relationships/image"/><Relationship Id="rId28" Target="../media/image24.svg" Type="http://schemas.openxmlformats.org/officeDocument/2006/relationships/image"/><Relationship Id="rId29" Target="../media/image59.png" Type="http://schemas.openxmlformats.org/officeDocument/2006/relationships/image"/><Relationship Id="rId3" Target="../media/image2.svg" Type="http://schemas.openxmlformats.org/officeDocument/2006/relationships/image"/><Relationship Id="rId30" Target="../media/image60.svg" Type="http://schemas.openxmlformats.org/officeDocument/2006/relationships/image"/><Relationship Id="rId31" Target="../media/image61.png" Type="http://schemas.openxmlformats.org/officeDocument/2006/relationships/image"/><Relationship Id="rId32" Target="../media/image62.svg" Type="http://schemas.openxmlformats.org/officeDocument/2006/relationships/image"/><Relationship Id="rId33" Target="../media/image16.png" Type="http://schemas.openxmlformats.org/officeDocument/2006/relationships/image"/><Relationship Id="rId34" Target="../media/image17.svg" Type="http://schemas.openxmlformats.org/officeDocument/2006/relationships/image"/><Relationship Id="rId35" Target="../media/image63.png" Type="http://schemas.openxmlformats.org/officeDocument/2006/relationships/image"/><Relationship Id="rId36" Target="../media/image6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74.png" Type="http://schemas.openxmlformats.org/officeDocument/2006/relationships/image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gif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05109"/>
            <a:ext cx="6096000" cy="1163782"/>
          </a:xfrm>
          <a:custGeom>
            <a:avLst/>
            <a:gdLst/>
            <a:ahLst/>
            <a:cxnLst/>
            <a:rect r="r" b="b" t="t" l="l"/>
            <a:pathLst>
              <a:path h="1163782" w="6096000">
                <a:moveTo>
                  <a:pt x="0" y="0"/>
                </a:moveTo>
                <a:lnTo>
                  <a:pt x="6096000" y="0"/>
                </a:lnTo>
                <a:lnTo>
                  <a:pt x="6096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6000" y="9705109"/>
            <a:ext cx="6096000" cy="1163782"/>
          </a:xfrm>
          <a:custGeom>
            <a:avLst/>
            <a:gdLst/>
            <a:ahLst/>
            <a:cxnLst/>
            <a:rect r="r" b="b" t="t" l="l"/>
            <a:pathLst>
              <a:path h="1163782" w="6096000">
                <a:moveTo>
                  <a:pt x="0" y="0"/>
                </a:moveTo>
                <a:lnTo>
                  <a:pt x="6096000" y="0"/>
                </a:lnTo>
                <a:lnTo>
                  <a:pt x="6096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2000" y="9705109"/>
            <a:ext cx="6096000" cy="1163782"/>
          </a:xfrm>
          <a:custGeom>
            <a:avLst/>
            <a:gdLst/>
            <a:ahLst/>
            <a:cxnLst/>
            <a:rect r="r" b="b" t="t" l="l"/>
            <a:pathLst>
              <a:path h="1163782" w="6096000">
                <a:moveTo>
                  <a:pt x="0" y="0"/>
                </a:moveTo>
                <a:lnTo>
                  <a:pt x="6096000" y="0"/>
                </a:lnTo>
                <a:lnTo>
                  <a:pt x="6096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45733" y="6061038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55094" y="8648874"/>
            <a:ext cx="5650752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Add a short description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34212" y="3219159"/>
            <a:ext cx="13564288" cy="221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28"/>
              </a:lnSpc>
            </a:pPr>
            <a:r>
              <a:rPr lang="en-US" sz="14400">
                <a:solidFill>
                  <a:srgbClr val="FF63D8"/>
                </a:solidFill>
                <a:latin typeface="Arcade Gamer"/>
              </a:rPr>
              <a:t>ROBBER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988136" y="2214962"/>
            <a:ext cx="10311728" cy="6332045"/>
          </a:xfrm>
          <a:custGeom>
            <a:avLst/>
            <a:gdLst/>
            <a:ahLst/>
            <a:cxnLst/>
            <a:rect r="r" b="b" t="t" l="l"/>
            <a:pathLst>
              <a:path h="6332045" w="10311728">
                <a:moveTo>
                  <a:pt x="0" y="0"/>
                </a:moveTo>
                <a:lnTo>
                  <a:pt x="10311728" y="0"/>
                </a:lnTo>
                <a:lnTo>
                  <a:pt x="10311728" y="6332046"/>
                </a:lnTo>
                <a:lnTo>
                  <a:pt x="0" y="633204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72755"/>
            <a:ext cx="4373530" cy="14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PLAYER FINISH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415803" y="492106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5803" y="8009069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415803" y="6279329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50141" y="3992573"/>
            <a:ext cx="8472565" cy="3970915"/>
          </a:xfrm>
          <a:custGeom>
            <a:avLst/>
            <a:gdLst/>
            <a:ahLst/>
            <a:cxnLst/>
            <a:rect r="r" b="b" t="t" l="l"/>
            <a:pathLst>
              <a:path h="3970915" w="8472565">
                <a:moveTo>
                  <a:pt x="0" y="0"/>
                </a:moveTo>
                <a:lnTo>
                  <a:pt x="8472565" y="0"/>
                </a:lnTo>
                <a:lnTo>
                  <a:pt x="8472565" y="3970916"/>
                </a:lnTo>
                <a:lnTo>
                  <a:pt x="0" y="39709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5803" y="2271275"/>
            <a:ext cx="7086600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FITUR GUARD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43305" y="4818335"/>
            <a:ext cx="6214912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guard will patrol according to the specified path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43305" y="7906339"/>
            <a:ext cx="5849349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guard will change the color of the light if it detects a player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43305" y="6176599"/>
            <a:ext cx="5849349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guard will only detect the player if the player enters the range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2813976"/>
            <a:ext cx="12849901" cy="17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2"/>
              </a:lnSpc>
            </a:pPr>
            <a:r>
              <a:rPr lang="en-US" sz="11600">
                <a:solidFill>
                  <a:srgbClr val="FF63D8"/>
                </a:solidFill>
                <a:latin typeface="Arcade Gamer"/>
              </a:rPr>
              <a:t>CODE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901029" y="2139702"/>
            <a:ext cx="12485942" cy="6638867"/>
          </a:xfrm>
          <a:custGeom>
            <a:avLst/>
            <a:gdLst/>
            <a:ahLst/>
            <a:cxnLst/>
            <a:rect r="r" b="b" t="t" l="l"/>
            <a:pathLst>
              <a:path h="6638867" w="12485942">
                <a:moveTo>
                  <a:pt x="0" y="0"/>
                </a:moveTo>
                <a:lnTo>
                  <a:pt x="12485942" y="0"/>
                </a:lnTo>
                <a:lnTo>
                  <a:pt x="12485942" y="6638866"/>
                </a:lnTo>
                <a:lnTo>
                  <a:pt x="0" y="6638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72755"/>
            <a:ext cx="4373530" cy="14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GUARD</a:t>
            </a:r>
          </a:p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PATROL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901029" y="2139702"/>
            <a:ext cx="12485942" cy="6638867"/>
          </a:xfrm>
          <a:custGeom>
            <a:avLst/>
            <a:gdLst/>
            <a:ahLst/>
            <a:cxnLst/>
            <a:rect r="r" b="b" t="t" l="l"/>
            <a:pathLst>
              <a:path h="6638867" w="12485942">
                <a:moveTo>
                  <a:pt x="0" y="0"/>
                </a:moveTo>
                <a:lnTo>
                  <a:pt x="12485942" y="0"/>
                </a:lnTo>
                <a:lnTo>
                  <a:pt x="12485942" y="6638866"/>
                </a:lnTo>
                <a:lnTo>
                  <a:pt x="0" y="6638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686" r="0" b="-268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72755"/>
            <a:ext cx="4373530" cy="14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GUARD</a:t>
            </a:r>
          </a:p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DETEC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426433" y="3974303"/>
            <a:ext cx="13435135" cy="2338394"/>
          </a:xfrm>
          <a:custGeom>
            <a:avLst/>
            <a:gdLst/>
            <a:ahLst/>
            <a:cxnLst/>
            <a:rect r="r" b="b" t="t" l="l"/>
            <a:pathLst>
              <a:path h="2338394" w="13435135">
                <a:moveTo>
                  <a:pt x="0" y="0"/>
                </a:moveTo>
                <a:lnTo>
                  <a:pt x="13435134" y="0"/>
                </a:lnTo>
                <a:lnTo>
                  <a:pt x="13435134" y="2338394"/>
                </a:lnTo>
                <a:lnTo>
                  <a:pt x="0" y="23383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09600" y="472755"/>
            <a:ext cx="6205464" cy="14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GUARD</a:t>
            </a:r>
          </a:p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CHANGE COLOR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2813976"/>
            <a:ext cx="12849901" cy="17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2"/>
              </a:lnSpc>
            </a:pPr>
            <a:r>
              <a:rPr lang="en-US" sz="11600">
                <a:solidFill>
                  <a:srgbClr val="FF63D8"/>
                </a:solidFill>
                <a:latin typeface="Arcade Gamer"/>
              </a:rPr>
              <a:t>DEMO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457532"/>
            <a:ext cx="8429262" cy="2547697"/>
            <a:chOff x="0" y="0"/>
            <a:chExt cx="11239015" cy="33969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1257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INSERT A PARTING OR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call-to-action message here.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42164" y="5754244"/>
            <a:ext cx="821672" cy="877409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3124200" y="703672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5200" y="703672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06200" y="703672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692810" y="5754244"/>
            <a:ext cx="772120" cy="87740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793905" y="5884864"/>
            <a:ext cx="1018464" cy="616171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963442" y="289665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TOPICS COVERED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24200" y="7794977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Character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15200" y="7794977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in game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06200" y="7794977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demo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59634" y="2372839"/>
            <a:ext cx="7217666" cy="157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35"/>
              </a:lnSpc>
            </a:pPr>
            <a:r>
              <a:rPr lang="en-US" sz="10299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2813976"/>
            <a:ext cx="12849901" cy="17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2"/>
              </a:lnSpc>
            </a:pPr>
            <a:r>
              <a:rPr lang="en-US" sz="11600">
                <a:solidFill>
                  <a:srgbClr val="FF63D8"/>
                </a:solidFill>
                <a:latin typeface="Arcade Gamer"/>
              </a:rPr>
              <a:t>CHARACTER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69834"/>
            <a:ext cx="8560485" cy="3988466"/>
            <a:chOff x="0" y="0"/>
            <a:chExt cx="2254613" cy="1050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4613" cy="1050460"/>
            </a:xfrm>
            <a:custGeom>
              <a:avLst/>
              <a:gdLst/>
              <a:ahLst/>
              <a:cxnLst/>
              <a:rect r="r" b="b" t="t" l="l"/>
              <a:pathLst>
                <a:path h="1050460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254613" cy="111713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Disket Mono"/>
                </a:rPr>
                <a:t>     WE PLAY THE ROLE OF A THIEF WHO WILL STEAL DIAMONDS FROM AMONG THE GUARDS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6131" y="603241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2158434" y="1238072"/>
            <a:ext cx="4560982" cy="7810856"/>
          </a:xfrm>
          <a:custGeom>
            <a:avLst/>
            <a:gdLst/>
            <a:ahLst/>
            <a:cxnLst/>
            <a:rect r="r" b="b" t="t" l="l"/>
            <a:pathLst>
              <a:path h="7810856" w="4560982">
                <a:moveTo>
                  <a:pt x="0" y="0"/>
                </a:moveTo>
                <a:lnTo>
                  <a:pt x="4560982" y="0"/>
                </a:lnTo>
                <a:lnTo>
                  <a:pt x="4560982" y="7810856"/>
                </a:lnTo>
                <a:lnTo>
                  <a:pt x="0" y="78108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3338" y="2495157"/>
            <a:ext cx="10500755" cy="130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7"/>
              </a:lnSpc>
            </a:pPr>
            <a:r>
              <a:rPr lang="en-US" sz="8515">
                <a:solidFill>
                  <a:srgbClr val="FF63D8"/>
                </a:solidFill>
                <a:latin typeface="Arcade Gamer"/>
              </a:rPr>
              <a:t>PLAYER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69834"/>
            <a:ext cx="8560485" cy="3988466"/>
            <a:chOff x="0" y="0"/>
            <a:chExt cx="2254613" cy="10504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54613" cy="1050460"/>
            </a:xfrm>
            <a:custGeom>
              <a:avLst/>
              <a:gdLst/>
              <a:ahLst/>
              <a:cxnLst/>
              <a:rect r="r" b="b" t="t" l="l"/>
              <a:pathLst>
                <a:path h="1050460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254613" cy="111713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779"/>
                </a:lnSpc>
              </a:pPr>
            </a:p>
            <a:p>
              <a:pPr algn="ctr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Disket Mono"/>
                </a:rPr>
                <a:t>     as guards, they have to patrol to guard the diamonds. This guard is an NPC who will arrest the player if detected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626131" y="603241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1727878" y="2047469"/>
            <a:ext cx="4799557" cy="6444730"/>
          </a:xfrm>
          <a:custGeom>
            <a:avLst/>
            <a:gdLst/>
            <a:ahLst/>
            <a:cxnLst/>
            <a:rect r="r" b="b" t="t" l="l"/>
            <a:pathLst>
              <a:path h="6444730" w="4799557">
                <a:moveTo>
                  <a:pt x="0" y="0"/>
                </a:moveTo>
                <a:lnTo>
                  <a:pt x="4799556" y="0"/>
                </a:lnTo>
                <a:lnTo>
                  <a:pt x="4799556" y="6444730"/>
                </a:lnTo>
                <a:lnTo>
                  <a:pt x="0" y="64447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3338" y="2495157"/>
            <a:ext cx="10500755" cy="130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7"/>
              </a:lnSpc>
            </a:pPr>
            <a:r>
              <a:rPr lang="en-US" sz="8515">
                <a:solidFill>
                  <a:srgbClr val="FF63D8"/>
                </a:solidFill>
                <a:latin typeface="Arcade Gamer"/>
              </a:rPr>
              <a:t>GUARD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2813976"/>
            <a:ext cx="12849901" cy="17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2"/>
              </a:lnSpc>
            </a:pPr>
            <a:r>
              <a:rPr lang="en-US" sz="11600">
                <a:solidFill>
                  <a:srgbClr val="FF63D8"/>
                </a:solidFill>
                <a:latin typeface="Arcade Gamer"/>
              </a:rPr>
              <a:t>IN GAME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415803" y="492106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5803" y="720798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95164" y="2703709"/>
            <a:ext cx="4564199" cy="5898029"/>
          </a:xfrm>
          <a:custGeom>
            <a:avLst/>
            <a:gdLst/>
            <a:ahLst/>
            <a:cxnLst/>
            <a:rect r="r" b="b" t="t" l="l"/>
            <a:pathLst>
              <a:path h="5898029" w="4564199">
                <a:moveTo>
                  <a:pt x="0" y="0"/>
                </a:moveTo>
                <a:lnTo>
                  <a:pt x="4564199" y="0"/>
                </a:lnTo>
                <a:lnTo>
                  <a:pt x="4564199" y="5898030"/>
                </a:lnTo>
                <a:lnTo>
                  <a:pt x="0" y="58980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15803" y="2271275"/>
            <a:ext cx="7086600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FITUR PLAYER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3305" y="4818335"/>
            <a:ext cx="65590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player will stop or disable if a guard is detected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43305" y="7105255"/>
            <a:ext cx="65590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player's main goal is to take diamonds</a:t>
            </a:r>
          </a:p>
        </p:txBody>
      </p:sp>
      <p:sp>
        <p:nvSpPr>
          <p:cNvPr name="Freeform 21" id="21"/>
          <p:cNvSpPr/>
          <p:nvPr/>
        </p:nvSpPr>
        <p:spPr>
          <a:xfrm flipH="true" flipV="false" rot="0">
            <a:off x="1415803" y="606452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43305" y="5961795"/>
            <a:ext cx="65590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player's need to avoid guard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2813976"/>
            <a:ext cx="12849901" cy="176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2"/>
              </a:lnSpc>
            </a:pPr>
            <a:r>
              <a:rPr lang="en-US" sz="11600">
                <a:solidFill>
                  <a:srgbClr val="FF63D8"/>
                </a:solidFill>
                <a:latin typeface="Arcade Gamer"/>
              </a:rPr>
              <a:t>CODE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832932" y="2849432"/>
            <a:ext cx="12622135" cy="4588137"/>
          </a:xfrm>
          <a:custGeom>
            <a:avLst/>
            <a:gdLst/>
            <a:ahLst/>
            <a:cxnLst/>
            <a:rect r="r" b="b" t="t" l="l"/>
            <a:pathLst>
              <a:path h="4588137" w="12622135">
                <a:moveTo>
                  <a:pt x="0" y="0"/>
                </a:moveTo>
                <a:lnTo>
                  <a:pt x="12622136" y="0"/>
                </a:lnTo>
                <a:lnTo>
                  <a:pt x="12622136" y="4588136"/>
                </a:lnTo>
                <a:lnTo>
                  <a:pt x="0" y="45881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72755"/>
            <a:ext cx="4373530" cy="146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</a:pPr>
            <a:r>
              <a:rPr lang="en-US" sz="4927">
                <a:solidFill>
                  <a:srgbClr val="FF63D8"/>
                </a:solidFill>
                <a:latin typeface="Arcade Gamer"/>
              </a:rPr>
              <a:t>PLAYER DISABLE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DAF2Mw3jhYg</dc:identifier>
  <dcterms:modified xsi:type="dcterms:W3CDTF">2011-08-01T06:04:30Z</dcterms:modified>
  <cp:revision>1</cp:revision>
  <dc:title>Blue Colorful Retro Vintage Illustrated Game Pixel Art Animated Presentation</dc:title>
</cp:coreProperties>
</file>